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66" r:id="rId8"/>
    <p:sldId id="260" r:id="rId9"/>
    <p:sldId id="259" r:id="rId10"/>
    <p:sldId id="267" r:id="rId11"/>
    <p:sldId id="268" r:id="rId12"/>
    <p:sldId id="261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D5D2F743-7D23-8643-B454-A33F60C026C2}" type="datetimeFigureOut">
              <a:rPr lang="it-IT" smtClean="0"/>
              <a:pPr/>
              <a:t>24/11/2015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38E4493E-EFBE-874B-890D-2C71FDA7135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	THE BELLE EPOQUE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THE BEAUTIFUL ERA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SCIENCE AND TECHNOLOGY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FRANCE: A LEADER OF EARLY CINEMA TECHNOLOGY</a:t>
            </a:r>
          </a:p>
          <a:p>
            <a:pPr algn="just"/>
            <a:r>
              <a:rPr lang="it-IT" dirty="0" smtClean="0"/>
              <a:t>THE CINEMATOGRAPHE WAS INVENTED BY LEON BOULY AND PUT TO USE BY AUGUSTE AND LOUISE LUMIERE</a:t>
            </a:r>
          </a:p>
          <a:p>
            <a:pPr algn="just"/>
            <a:r>
              <a:rPr lang="it-IT" dirty="0" smtClean="0"/>
              <a:t>THE FIRST FILM SCREENINGS IN THE WORLD</a:t>
            </a:r>
          </a:p>
        </p:txBody>
      </p:sp>
      <p:pic>
        <p:nvPicPr>
          <p:cNvPr id="5" name="Segnaposto contenuto 4" descr="imgr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29395" y="2636912"/>
            <a:ext cx="4105574" cy="302433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SCIENCE AND TECHNOLOGY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FRANCE: A LEADER IN AVIATION</a:t>
            </a:r>
          </a:p>
          <a:p>
            <a:pPr algn="just"/>
            <a:r>
              <a:rPr lang="it-IT" dirty="0" smtClean="0"/>
              <a:t>THE WORLD’</a:t>
            </a:r>
            <a:r>
              <a:rPr lang="it-IT" dirty="0" err="1" smtClean="0"/>
              <a:t>S</a:t>
            </a:r>
            <a:r>
              <a:rPr lang="it-IT" dirty="0" smtClean="0"/>
              <a:t> FIRST NATIONAL AIR FORCE IN 1910</a:t>
            </a:r>
          </a:p>
          <a:p>
            <a:pPr algn="just"/>
            <a:r>
              <a:rPr lang="it-IT" dirty="0" smtClean="0"/>
              <a:t>LOUIS BREGUET AND PAUL CORNU DID THE FIRST FLYING HELICOPTERS IN 1907</a:t>
            </a:r>
          </a:p>
          <a:p>
            <a:pPr algn="just"/>
            <a:r>
              <a:rPr lang="it-IT" dirty="0" smtClean="0"/>
              <a:t>HENRY BECQUEREL DISCOVERED RADIOACTIVITY IN 1896</a:t>
            </a:r>
          </a:p>
          <a:p>
            <a:pPr algn="just"/>
            <a:r>
              <a:rPr lang="it-IT" dirty="0" smtClean="0"/>
              <a:t>BIOLOGISTS AND PHYSICIANS CAME TO UNDERSTAND THE GERM THEORY OF DISEASE (PASTEURISATION), APPLIED AND PURE MATHEMATICS</a:t>
            </a:r>
            <a:endParaRPr lang="it-IT" dirty="0"/>
          </a:p>
        </p:txBody>
      </p:sp>
      <p:pic>
        <p:nvPicPr>
          <p:cNvPr id="5" name="Segnaposto contenuto 4" descr="imgr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78703" y="2708920"/>
            <a:ext cx="3209585" cy="24258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 AND LITERATURE</a:t>
            </a: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1890 VINCENT VAN GOGH DIED</a:t>
            </a:r>
          </a:p>
          <a:p>
            <a:r>
              <a:rPr lang="it-IT" dirty="0" smtClean="0"/>
              <a:t>DURING THE 1890S HIS PAINTINGS ACHIEVED THE ADMIRATION</a:t>
            </a:r>
          </a:p>
          <a:p>
            <a:r>
              <a:rPr lang="it-IT" dirty="0" smtClean="0"/>
              <a:t>REACTION AGAINST THE IDEALS OF IMPRESSIONISTS</a:t>
            </a:r>
          </a:p>
          <a:p>
            <a:r>
              <a:rPr lang="it-IT" dirty="0" smtClean="0"/>
              <a:t>EXPRESSIONISM ARTISTS IN PARIS AND VIENNA</a:t>
            </a:r>
          </a:p>
          <a:p>
            <a:r>
              <a:rPr lang="it-IT" dirty="0" smtClean="0"/>
              <a:t>EARLY WORKS OF CUBISM AND ABSTRACTION </a:t>
            </a:r>
          </a:p>
          <a:p>
            <a:endParaRPr lang="it-IT" dirty="0"/>
          </a:p>
        </p:txBody>
      </p:sp>
      <p:pic>
        <p:nvPicPr>
          <p:cNvPr id="7" name="Segnaposto contenuto 6" descr="imgr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6056" y="2037008"/>
            <a:ext cx="3024336" cy="414271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 AND LITERATURE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THE SPREAD OF </a:t>
            </a:r>
            <a:r>
              <a:rPr lang="it-IT" i="1" dirty="0" smtClean="0"/>
              <a:t>ART NOUVEAU</a:t>
            </a:r>
          </a:p>
          <a:p>
            <a:r>
              <a:rPr lang="it-IT" dirty="0" smtClean="0"/>
              <a:t>A LARGELY DECORATIVE STYLE, CHARACTERIZED BY ITS CURVILINEAR FORMS</a:t>
            </a:r>
          </a:p>
          <a:p>
            <a:r>
              <a:rPr lang="it-IT" dirty="0" smtClean="0"/>
              <a:t>PAUL GAUGUIN, HENRI MATISSE, HENRI ROUSSEAU AND A YOUNG PABLO PICASSO</a:t>
            </a:r>
            <a:endParaRPr lang="it-IT" dirty="0"/>
          </a:p>
        </p:txBody>
      </p:sp>
      <p:pic>
        <p:nvPicPr>
          <p:cNvPr id="5" name="Segnaposto contenuto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39481" y="2286000"/>
            <a:ext cx="3591271" cy="35912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 AND LITERATURE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EUROPEAN LITERATURE HAD A MAJOR TRANSFORMATION </a:t>
            </a:r>
          </a:p>
          <a:p>
            <a:r>
              <a:rPr lang="it-IT" dirty="0" smtClean="0"/>
              <a:t>FRENCH REALIST OR NATURALIST AUTHORS ARE GUY DE MAUPASSANT AND EMILE ZOLA</a:t>
            </a:r>
          </a:p>
          <a:p>
            <a:r>
              <a:rPr lang="it-IT" dirty="0" smtClean="0"/>
              <a:t>REALISM GRADUALLY DEVELOPED INTO MODERNISM</a:t>
            </a:r>
          </a:p>
          <a:p>
            <a:r>
              <a:rPr lang="it-IT" dirty="0" smtClean="0"/>
              <a:t>MUSICALLY, THE SALON MUSIC</a:t>
            </a:r>
          </a:p>
          <a:p>
            <a:r>
              <a:rPr lang="it-IT" dirty="0" smtClean="0"/>
              <a:t>MODERN DANCE BEGAN TO EMERGE AS A POWERFUL ARTISTIC DEVELOPMENT IN THEATRE</a:t>
            </a:r>
            <a:endParaRPr lang="it-IT" dirty="0"/>
          </a:p>
        </p:txBody>
      </p:sp>
      <p:pic>
        <p:nvPicPr>
          <p:cNvPr id="5" name="Segnaposto contenuto 4" descr="imgr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404" y="2996952"/>
            <a:ext cx="3587909" cy="200922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FRANCE </a:t>
            </a:r>
            <a:r>
              <a:rPr lang="it-IT" dirty="0" err="1" smtClean="0"/>
              <a:t>–</a:t>
            </a:r>
            <a:r>
              <a:rPr lang="it-IT" dirty="0" smtClean="0"/>
              <a:t> PARIS 13.11.2015</a:t>
            </a:r>
            <a:endParaRPr lang="it-IT" dirty="0"/>
          </a:p>
        </p:txBody>
      </p:sp>
      <p:pic>
        <p:nvPicPr>
          <p:cNvPr id="5" name="Segnaposto contenuto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483" y="3140968"/>
            <a:ext cx="4190097" cy="2376263"/>
          </a:xfrm>
        </p:spPr>
      </p:pic>
      <p:pic>
        <p:nvPicPr>
          <p:cNvPr id="7" name="Segnaposto contenuto 6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26075" y="2217043"/>
            <a:ext cx="2466975" cy="184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4172404" cy="4191000"/>
          </a:xfrm>
        </p:spPr>
        <p:txBody>
          <a:bodyPr>
            <a:normAutofit fontScale="70000" lnSpcReduction="20000"/>
          </a:bodyPr>
          <a:lstStyle/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The Belle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Époque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or La Belle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Époque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("Beautiful Era")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was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a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period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of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Western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European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history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.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It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is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conventionally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dated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from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the end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of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the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Franco-Prussian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War in 1871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to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the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outbreak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of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World War I in 1914. 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It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was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a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period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characterized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by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optimism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regional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peace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economic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prosperity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and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technological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scientific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and culture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innovations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. In the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climate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of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the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period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especially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in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Paris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the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arts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flourished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Many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masterpieces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of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literature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music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theater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and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visual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art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gained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recognition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. The Belle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Époque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was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named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in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retrospect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when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it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began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to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be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considered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a "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golden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age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" in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contrast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to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the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horrors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sz="2353" dirty="0" err="1" smtClean="0">
                <a:solidFill>
                  <a:srgbClr val="000000"/>
                </a:solidFill>
                <a:latin typeface="Calibri" charset="0"/>
              </a:rPr>
              <a:t>of</a:t>
            </a:r>
            <a:r>
              <a:rPr lang="it-IT" sz="2353" dirty="0" smtClean="0">
                <a:solidFill>
                  <a:srgbClr val="000000"/>
                </a:solidFill>
                <a:latin typeface="Calibri" charset="0"/>
              </a:rPr>
              <a:t> World War I.</a:t>
            </a:r>
          </a:p>
          <a:p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 smtClean="0">
              <a:solidFill>
                <a:srgbClr val="000000"/>
              </a:solidFill>
              <a:latin typeface="Calibri" charset="0"/>
            </a:endParaRPr>
          </a:p>
          <a:p>
            <a:endParaRPr lang="it-IT" dirty="0" smtClean="0">
              <a:solidFill>
                <a:srgbClr val="000000"/>
              </a:solidFill>
              <a:latin typeface="Calibri" charset="0"/>
            </a:endParaRPr>
          </a:p>
          <a:p>
            <a:endParaRPr lang="it-IT" dirty="0" smtClean="0">
              <a:solidFill>
                <a:srgbClr val="000000"/>
              </a:solidFill>
              <a:latin typeface="Calibri" charset="0"/>
            </a:endParaRPr>
          </a:p>
          <a:p>
            <a:endParaRPr lang="it-IT" dirty="0" smtClean="0">
              <a:solidFill>
                <a:srgbClr val="000000"/>
              </a:solidFill>
              <a:latin typeface="Calibri" charset="0"/>
            </a:endParaRPr>
          </a:p>
          <a:p>
            <a:endParaRPr lang="it-IT" dirty="0" smtClean="0">
              <a:solidFill>
                <a:srgbClr val="000000"/>
              </a:solidFill>
              <a:latin typeface="Calibri" charset="0"/>
            </a:endParaRPr>
          </a:p>
          <a:p>
            <a:endParaRPr lang="it-IT" dirty="0" smtClean="0">
              <a:solidFill>
                <a:srgbClr val="000000"/>
              </a:solidFill>
              <a:latin typeface="Calibri" charset="0"/>
            </a:endParaRPr>
          </a:p>
          <a:p>
            <a:endParaRPr lang="it-IT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A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French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 poster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from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 1894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by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 Jules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Chéret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that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captures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 the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vibrant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spirit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of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 the Belle </a:t>
            </a:r>
            <a:r>
              <a:rPr lang="it-IT" dirty="0" err="1" smtClean="0">
                <a:solidFill>
                  <a:srgbClr val="000000"/>
                </a:solidFill>
                <a:latin typeface="Calibri" charset="0"/>
              </a:rPr>
              <a:t>Époque</a:t>
            </a:r>
            <a:r>
              <a:rPr lang="it-IT" dirty="0" smtClean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endParaRPr lang="it-IT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88" y="2170199"/>
            <a:ext cx="1843412" cy="26389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POPULAR CULTURE AND FASHIONS</a:t>
            </a: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A TIME OF </a:t>
            </a:r>
            <a:r>
              <a:rPr lang="it-IT" i="1" dirty="0" smtClean="0"/>
              <a:t>JOIE DE VIVRE  </a:t>
            </a:r>
            <a:r>
              <a:rPr lang="it-IT" dirty="0" smtClean="0"/>
              <a:t>(JOY OF LIVING) IN CONTRAST TO 20th CENTURY HARDSHIPS</a:t>
            </a:r>
          </a:p>
          <a:p>
            <a:pPr algn="just"/>
            <a:r>
              <a:rPr lang="it-IT" dirty="0" smtClean="0"/>
              <a:t>A PERIOD OF STABILITY THAT WAS ENJOYED BY FRANCE</a:t>
            </a:r>
          </a:p>
          <a:p>
            <a:pPr algn="just"/>
            <a:r>
              <a:rPr lang="it-IT" dirty="0" smtClean="0"/>
              <a:t>PARIS: THE CULTURAL CENTER OF GLOBAL INFLUENCE</a:t>
            </a:r>
          </a:p>
          <a:p>
            <a:pPr algn="just"/>
            <a:r>
              <a:rPr lang="it-IT" dirty="0" smtClean="0"/>
              <a:t>EDUCATIONAL, SCIENTIFIC AND MEDICAL INSTITUTIONS WERE AT THE TOP</a:t>
            </a:r>
          </a:p>
          <a:p>
            <a:pPr algn="just"/>
            <a:endParaRPr lang="it-IT" dirty="0"/>
          </a:p>
        </p:txBody>
      </p:sp>
      <p:pic>
        <p:nvPicPr>
          <p:cNvPr id="7" name="Segnaposto contenuto 6" descr="ur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36096" y="2302910"/>
            <a:ext cx="2376264" cy="369641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 smtClean="0"/>
              <a:t>THE MOULIN ROUGE</a:t>
            </a:r>
            <a:endParaRPr lang="it-IT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ENTERTAINMENT WAS PROVIDED BY CABARETS, BISTROS AND MUSIC HALLS</a:t>
            </a:r>
          </a:p>
          <a:p>
            <a:r>
              <a:rPr lang="it-IT" dirty="0" smtClean="0"/>
              <a:t>THE CASINO DE PARIS OPENED IN 1890</a:t>
            </a:r>
          </a:p>
          <a:p>
            <a:r>
              <a:rPr lang="it-IT" dirty="0" smtClean="0"/>
              <a:t>THE MOULIN ROUGE CABARET (IT IS STILL OPENED)</a:t>
            </a:r>
          </a:p>
          <a:p>
            <a:r>
              <a:rPr lang="it-IT" dirty="0" smtClean="0"/>
              <a:t>BURLESQUE PERFORMANCE STYLES</a:t>
            </a:r>
            <a:endParaRPr lang="it-IT" dirty="0"/>
          </a:p>
        </p:txBody>
      </p:sp>
      <p:pic>
        <p:nvPicPr>
          <p:cNvPr id="7" name="Segnaposto contenuto 6" descr="Moulin-Rouge01-300x20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30763" y="2986881"/>
            <a:ext cx="3657600" cy="2438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 smtClean="0"/>
              <a:t> THE EIFFEL TOWER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BUILT IN 1889 </a:t>
            </a:r>
          </a:p>
          <a:p>
            <a:r>
              <a:rPr lang="it-IT" dirty="0" smtClean="0"/>
              <a:t>TO SERVE AS THE GRAND ENTRANCE TO THE 1889 WORLD’</a:t>
            </a:r>
            <a:r>
              <a:rPr lang="it-IT" dirty="0" err="1" smtClean="0"/>
              <a:t>S</a:t>
            </a:r>
            <a:r>
              <a:rPr lang="it-IT" dirty="0" smtClean="0"/>
              <a:t> FAIR HELD IN PARIS</a:t>
            </a:r>
          </a:p>
          <a:p>
            <a:r>
              <a:rPr lang="it-IT" dirty="0" smtClean="0"/>
              <a:t>IT WAS BUILT IN </a:t>
            </a:r>
            <a:r>
              <a:rPr lang="it-IT" dirty="0" err="1" smtClean="0"/>
              <a:t>2</a:t>
            </a:r>
            <a:r>
              <a:rPr lang="it-IT" dirty="0" smtClean="0"/>
              <a:t> YEARS, </a:t>
            </a:r>
            <a:r>
              <a:rPr lang="it-IT" dirty="0" err="1" smtClean="0"/>
              <a:t>2</a:t>
            </a:r>
            <a:r>
              <a:rPr lang="it-IT" dirty="0" smtClean="0"/>
              <a:t> MONTHS AND </a:t>
            </a:r>
            <a:r>
              <a:rPr lang="it-IT" dirty="0" err="1" smtClean="0"/>
              <a:t>5</a:t>
            </a:r>
            <a:r>
              <a:rPr lang="it-IT" dirty="0" smtClean="0"/>
              <a:t> DAYS</a:t>
            </a:r>
          </a:p>
          <a:p>
            <a:r>
              <a:rPr lang="it-IT" dirty="0" smtClean="0"/>
              <a:t>324 METERS</a:t>
            </a:r>
          </a:p>
          <a:p>
            <a:r>
              <a:rPr lang="it-IT" dirty="0" smtClean="0"/>
              <a:t>IN 1909 THEY WANTED TO DEMOLISH IT BECAUSE OF THE LITERATE AND CULTURAL PEOPLE</a:t>
            </a:r>
            <a:endParaRPr lang="it-IT" dirty="0"/>
          </a:p>
        </p:txBody>
      </p:sp>
      <p:pic>
        <p:nvPicPr>
          <p:cNvPr id="7" name="Segnaposto contenuto 6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51783" y="2924944"/>
            <a:ext cx="3753026" cy="25202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PARIS HAS </a:t>
            </a:r>
            <a:r>
              <a:rPr lang="it-IT" dirty="0" err="1" smtClean="0"/>
              <a:t>CHANGED…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BARON GEORGES-EUGENE HAUSSMANN</a:t>
            </a:r>
          </a:p>
          <a:p>
            <a:r>
              <a:rPr lang="it-IT" dirty="0" smtClean="0"/>
              <a:t>THE PREFECT OF THE SEINE DEPARTMENT</a:t>
            </a:r>
          </a:p>
          <a:p>
            <a:r>
              <a:rPr lang="it-IT" dirty="0" smtClean="0"/>
              <a:t>CHOSEN BY THE EMPEROR NAPOLEON III TO CARRY OUT A MASSIVE PROGRAM OF NEW BOULEVARDS, PARKS AND PUBLIC WORKS</a:t>
            </a:r>
          </a:p>
          <a:p>
            <a:r>
              <a:rPr lang="it-IT" dirty="0" smtClean="0"/>
              <a:t>“HAUSSMANN’</a:t>
            </a:r>
            <a:r>
              <a:rPr lang="it-IT" dirty="0" err="1" smtClean="0"/>
              <a:t>S</a:t>
            </a:r>
            <a:r>
              <a:rPr lang="it-IT" dirty="0" smtClean="0"/>
              <a:t> RENOVATION OF PARIS”</a:t>
            </a:r>
            <a:endParaRPr lang="it-IT" dirty="0"/>
          </a:p>
        </p:txBody>
      </p:sp>
      <p:pic>
        <p:nvPicPr>
          <p:cNvPr id="5" name="Segnaposto contenuto 4" descr="imgr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92080" y="2380181"/>
            <a:ext cx="2664296" cy="355744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FRENCH COUSINE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FRENCH COUSINE WAS IN THE ESTEEM OF EUROPEAN GOURMETS </a:t>
            </a:r>
          </a:p>
          <a:p>
            <a:r>
              <a:rPr lang="it-IT" dirty="0" smtClean="0"/>
              <a:t>“RITZY”: WORD INVENTED IN THIS ERA. IT REFERS TO THE POSH ATMOSPHERE AND CLIENTS OF THE HOTEL RITZ PARIS</a:t>
            </a:r>
          </a:p>
          <a:p>
            <a:r>
              <a:rPr lang="it-IT" dirty="0" smtClean="0"/>
              <a:t>CHAMPAGNE WAS PERFECTED </a:t>
            </a:r>
          </a:p>
          <a:p>
            <a:r>
              <a:rPr lang="it-IT" dirty="0" smtClean="0"/>
              <a:t>THE ALCOHOLIC SPIRIT ABSINTHE: A MUSE AND INSPIRATION FOR MANY ART NOUVEAU ARTISTS</a:t>
            </a:r>
            <a:endParaRPr lang="it-IT" dirty="0"/>
          </a:p>
        </p:txBody>
      </p:sp>
      <p:pic>
        <p:nvPicPr>
          <p:cNvPr id="5" name="Segnaposto contenuto 4" descr=".22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32040" y="2455318"/>
            <a:ext cx="3163373" cy="320593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SCIENCE AND TECHNOLOGY</a:t>
            </a: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AN ERA OF GREAT SCIENTIFIC AND TECHNOLOGICAL IMPROVEMENT IN EUROPE AND THE WORLD IN GENERAL</a:t>
            </a:r>
          </a:p>
          <a:p>
            <a:pPr algn="just"/>
            <a:r>
              <a:rPr lang="it-IT" dirty="0" smtClean="0"/>
              <a:t>THE PERFECTION OF LIGHTLY SPRUNG, NOISELESS CARRIAGES IN SEVERAL NEW FASHIONABLE FORMS</a:t>
            </a:r>
          </a:p>
          <a:p>
            <a:pPr algn="just"/>
            <a:r>
              <a:rPr lang="it-IT" dirty="0" smtClean="0"/>
              <a:t>FRENCH AUTOMOBILE: PEUGEOT</a:t>
            </a:r>
          </a:p>
          <a:p>
            <a:pPr algn="just"/>
            <a:r>
              <a:rPr lang="it-IT" dirty="0" smtClean="0"/>
              <a:t>EDOARD MICHELIN INVENTED REMOVABLE PNEUMATIC TIRES FOR BICYCLES AND CARS</a:t>
            </a:r>
          </a:p>
          <a:p>
            <a:pPr algn="just"/>
            <a:r>
              <a:rPr lang="it-IT" dirty="0" smtClean="0"/>
              <a:t>SCOOTER AND MOPED WERE INVENTED</a:t>
            </a:r>
          </a:p>
          <a:p>
            <a:endParaRPr lang="it-IT" dirty="0"/>
          </a:p>
        </p:txBody>
      </p:sp>
      <p:pic>
        <p:nvPicPr>
          <p:cNvPr id="7" name="Segnaposto contenuto 6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51063" y="2285999"/>
            <a:ext cx="4217002" cy="38401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POLITICS</a:t>
            </a:r>
            <a:endParaRPr lang="it-IT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AN UNUSUAL POLITICAL STABILITY IN WESTERN AND CENTRAL EUROPE</a:t>
            </a:r>
          </a:p>
          <a:p>
            <a:pPr algn="just"/>
            <a:r>
              <a:rPr lang="it-IT" dirty="0" smtClean="0"/>
              <a:t>STILL TENSIONS BETWEEN THE FRENCH AND GERMAN GOVERNMENTS (BECAUSE OF THE FRENCH LOSS OF ALSACE-LORRAINE TO GERMANU IN 1871)</a:t>
            </a:r>
          </a:p>
          <a:p>
            <a:pPr algn="just"/>
            <a:r>
              <a:rPr lang="it-IT" dirty="0" smtClean="0"/>
              <a:t>AN UPPER CLASS GENTLEMAN COULD TRAVEL THROUGH MUCH OF WESTERN EUROPE WITHOUT A PASSPORT</a:t>
            </a:r>
          </a:p>
          <a:p>
            <a:pPr algn="just"/>
            <a:r>
              <a:rPr lang="it-IT" dirty="0" smtClean="0"/>
              <a:t>IT FEATURED A CLASS STRUCTURE THAT ENSURED CHEAP LABOR</a:t>
            </a:r>
          </a:p>
          <a:p>
            <a:pPr algn="just"/>
            <a:r>
              <a:rPr lang="it-IT" dirty="0" smtClean="0"/>
              <a:t>THE PARIS METRO WAS BUILT </a:t>
            </a:r>
            <a:endParaRPr lang="it-IT" dirty="0"/>
          </a:p>
        </p:txBody>
      </p:sp>
      <p:pic>
        <p:nvPicPr>
          <p:cNvPr id="7" name="Segnaposto contenuto 6" descr="imgr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42565" y="2996952"/>
            <a:ext cx="3787306" cy="25202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532</TotalTime>
  <Words>671</Words>
  <Application>Microsoft Office PowerPoint</Application>
  <PresentationFormat>Presentazione su schermo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Codex</vt:lpstr>
      <vt:lpstr> THE BELLE EPOQUE</vt:lpstr>
      <vt:lpstr>Diapositiva 2</vt:lpstr>
      <vt:lpstr>POPULAR CULTURE AND FASHIONS</vt:lpstr>
      <vt:lpstr>THE MOULIN ROUGE</vt:lpstr>
      <vt:lpstr> THE EIFFEL TOWER</vt:lpstr>
      <vt:lpstr>PARIS HAS CHANGED…</vt:lpstr>
      <vt:lpstr>FRENCH COUSINE</vt:lpstr>
      <vt:lpstr>SCIENCE AND TECHNOLOGY</vt:lpstr>
      <vt:lpstr>POLITICS</vt:lpstr>
      <vt:lpstr>SCIENCE AND TECHNOLOGY</vt:lpstr>
      <vt:lpstr>SCIENCE AND TECHNOLOGY</vt:lpstr>
      <vt:lpstr>ART AND LITERATURE</vt:lpstr>
      <vt:lpstr>ART AND LITERATURE</vt:lpstr>
      <vt:lpstr>ART AND LITERATURE</vt:lpstr>
      <vt:lpstr>FRANCE – PARIS 13.11.2015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BELLE EPOQUE</dc:title>
  <dc:creator>Nicola Masè</dc:creator>
  <cp:lastModifiedBy>docente</cp:lastModifiedBy>
  <cp:revision>16</cp:revision>
  <dcterms:created xsi:type="dcterms:W3CDTF">2015-11-23T21:38:02Z</dcterms:created>
  <dcterms:modified xsi:type="dcterms:W3CDTF">2015-11-24T07:05:41Z</dcterms:modified>
</cp:coreProperties>
</file>